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1" r:id="rId4"/>
    <p:sldId id="262" r:id="rId5"/>
    <p:sldId id="284" r:id="rId6"/>
    <p:sldId id="264" r:id="rId7"/>
    <p:sldId id="265" r:id="rId8"/>
    <p:sldId id="280" r:id="rId9"/>
    <p:sldId id="267" r:id="rId10"/>
    <p:sldId id="268" r:id="rId11"/>
    <p:sldId id="281" r:id="rId12"/>
    <p:sldId id="270" r:id="rId13"/>
    <p:sldId id="271" r:id="rId14"/>
    <p:sldId id="282" r:id="rId15"/>
    <p:sldId id="273" r:id="rId16"/>
    <p:sldId id="274" r:id="rId17"/>
    <p:sldId id="283" r:id="rId18"/>
    <p:sldId id="276" r:id="rId19"/>
    <p:sldId id="277" r:id="rId20"/>
    <p:sldId id="278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Europske regije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539394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Koja je površinom najmanja država Jugoistočne Europe?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539394" y="24852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Bosna i Hercegovina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539394" y="46866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Kosovo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539394" y="35713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Crna Gora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539394" y="57209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Makedonija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9AC6CBD-DBEF-48E7-B315-6236672EA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979" y="2269181"/>
            <a:ext cx="5973013" cy="42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9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539394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Navedi naziv samostalne države Zapadne Europe koja ima nižu gustoću naseljenosti od prosjeka Zapadne Europe i nije otočna država.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539394" y="24852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Francuska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539394" y="46866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Otok Man 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539394" y="35713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Irska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539394" y="57209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UK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0744964-B6BE-4F98-9A9A-5883DF37E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341" y="2620720"/>
            <a:ext cx="5324443" cy="41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4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539394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6. Istočna Europa u odnosu na druge dijelove Europe posebno se ističe po visokom udjelu u: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539394" y="253405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Gustoći naseljenosti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539394" y="384625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Površini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539394" y="506344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Broju stanovnika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1FAABC9-B094-49B7-8BE0-C4FB534BD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935" y="2381106"/>
            <a:ext cx="6278638" cy="39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1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44546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1882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539394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Prepoznaj regiju Europe označenu žutom bojom na karti!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422972" y="24852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422972" y="46155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422972" y="355039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422972" y="56807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A65E665-05B2-467B-A4C4-A98075E00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707" y="2039421"/>
            <a:ext cx="4676172" cy="46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539394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Prepoznaj regiju Europe označenu plavom bojom na karti!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422972" y="24852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422972" y="46155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422972" y="355039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Jugoistočna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422972" y="56807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A65E665-05B2-467B-A4C4-A98075E00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707" y="2039421"/>
            <a:ext cx="4676172" cy="46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8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539394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Odredi državu Srednje Europe koja ima najveću gustoću naseljenosti, a da ima više od milijun stanovnika.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539394" y="24852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Austrija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539394" y="46866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Njemačka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539394" y="35713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Lihtenštajn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539394" y="57209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Poljska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DB9F8F4-2591-4CD1-8A26-A290FB834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868" y="2194760"/>
            <a:ext cx="6382680" cy="43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9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165</Words>
  <Application>Microsoft Office PowerPoint</Application>
  <PresentationFormat>Široki zaslon</PresentationFormat>
  <Paragraphs>44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Europske regije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14</cp:revision>
  <dcterms:created xsi:type="dcterms:W3CDTF">2021-01-04T08:54:24Z</dcterms:created>
  <dcterms:modified xsi:type="dcterms:W3CDTF">2021-08-15T07:31:03Z</dcterms:modified>
</cp:coreProperties>
</file>